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6459200" cy="10972800"/>
  <p:notesSz cx="6858000" cy="9144000"/>
  <p:defaultTextStyle>
    <a:defPPr>
      <a:defRPr lang="en-US"/>
    </a:defPPr>
    <a:lvl1pPr marL="0" algn="l" defTabSz="156746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1pPr>
    <a:lvl2pPr marL="783732" algn="l" defTabSz="156746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2pPr>
    <a:lvl3pPr marL="1567464" algn="l" defTabSz="156746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3pPr>
    <a:lvl4pPr marL="2351197" algn="l" defTabSz="156746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4pPr>
    <a:lvl5pPr marL="3134929" algn="l" defTabSz="156746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5pPr>
    <a:lvl6pPr marL="3918661" algn="l" defTabSz="156746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6pPr>
    <a:lvl7pPr marL="4702393" algn="l" defTabSz="156746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7pPr>
    <a:lvl8pPr marL="5486126" algn="l" defTabSz="156746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8pPr>
    <a:lvl9pPr marL="6269858" algn="l" defTabSz="156746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218" y="-120"/>
      </p:cViewPr>
      <p:guideLst>
        <p:guide orient="horz" pos="3456"/>
        <p:guide pos="51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13787131" y="8277430"/>
            <a:ext cx="3028718" cy="2329610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56746" tIns="78373" rIns="156746" bIns="7837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72979" y="1242062"/>
            <a:ext cx="14513242" cy="2352040"/>
          </a:xfrm>
        </p:spPr>
        <p:txBody>
          <a:bodyPr anchor="b">
            <a:normAutofit/>
          </a:bodyPr>
          <a:lstStyle>
            <a:lvl1pPr algn="r">
              <a:defRPr sz="75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72979" y="3600448"/>
            <a:ext cx="14513242" cy="2804160"/>
          </a:xfrm>
        </p:spPr>
        <p:txBody>
          <a:bodyPr/>
          <a:lstStyle>
            <a:lvl1pPr marL="0" marR="62699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783732" indent="0" algn="ctr">
              <a:buNone/>
            </a:lvl2pPr>
            <a:lvl3pPr marL="1567464" indent="0" algn="ctr">
              <a:buNone/>
            </a:lvl3pPr>
            <a:lvl4pPr marL="2351197" indent="0" algn="ctr">
              <a:buNone/>
            </a:lvl4pPr>
            <a:lvl5pPr marL="3134929" indent="0" algn="ctr">
              <a:buNone/>
            </a:lvl5pPr>
            <a:lvl6pPr marL="3918661" indent="0" algn="ctr">
              <a:buNone/>
            </a:lvl6pPr>
            <a:lvl7pPr marL="4702393" indent="0" algn="ctr">
              <a:buNone/>
            </a:lvl7pPr>
            <a:lvl8pPr marL="5486126" indent="0" algn="ctr">
              <a:buNone/>
            </a:lvl8pPr>
            <a:lvl9pPr marL="6269858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2468880" y="9620250"/>
            <a:ext cx="10424160" cy="584200"/>
          </a:xfrm>
        </p:spPr>
        <p:txBody>
          <a:bodyPr tIns="0" bIns="0" anchor="t"/>
          <a:lstStyle>
            <a:lvl1pPr algn="r">
              <a:defRPr sz="1700"/>
            </a:lvl1pPr>
          </a:lstStyle>
          <a:p>
            <a:fld id="{D7C3A134-F1C3-464B-BF47-54DC2DE08F52}" type="datetimeFigureOut">
              <a:rPr lang="en-US" smtClean="0"/>
              <a:pPr/>
              <a:t>05/29/2025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468880" y="9041127"/>
            <a:ext cx="10424160" cy="584200"/>
          </a:xfrm>
        </p:spPr>
        <p:txBody>
          <a:bodyPr tIns="0" bIns="0" anchor="b"/>
          <a:lstStyle>
            <a:lvl1pPr algn="r">
              <a:defRPr sz="1900"/>
            </a:lvl1pPr>
          </a:lstStyle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5106045" y="9203692"/>
            <a:ext cx="905256" cy="584200"/>
          </a:xfrm>
        </p:spPr>
        <p:txBody>
          <a:bodyPr anchor="ctr"/>
          <a:lstStyle>
            <a:lvl1pPr algn="ctr">
              <a:defRPr sz="2200">
                <a:solidFill>
                  <a:srgbClr val="FFFFFF"/>
                </a:solidFill>
              </a:defRPr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05/29/2025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207240" y="609600"/>
            <a:ext cx="3429000" cy="877824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2960" y="609600"/>
            <a:ext cx="11247120" cy="877824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05/29/2025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427990"/>
            <a:ext cx="14813280" cy="2238451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3012493"/>
            <a:ext cx="14813280" cy="7315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24621" y="10368077"/>
            <a:ext cx="3840480" cy="482803"/>
          </a:xfr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05/29/2025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2960" y="10369551"/>
            <a:ext cx="7668101" cy="48133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12661" y="11255"/>
            <a:ext cx="16433878" cy="10939038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56746" tIns="78373" rIns="156746" bIns="78373" anchor="ctr"/>
          <a:lstStyle/>
          <a:p>
            <a:pPr marL="0" algn="ctr" defTabSz="1567464" rtl="0" eaLnBrk="1" latinLnBrk="0" hangingPunct="1"/>
            <a:endParaRPr kumimoji="0" lang="en-US" sz="31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13787131" y="365761"/>
            <a:ext cx="3028718" cy="2329610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56746" tIns="78373" rIns="156746" bIns="7837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20138" y="10363200"/>
            <a:ext cx="3840480" cy="487680"/>
          </a:xfr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05/29/2025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14877" y="10369551"/>
            <a:ext cx="7668101" cy="48133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11901" y="1295399"/>
            <a:ext cx="905256" cy="481330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11643830" y="15010"/>
            <a:ext cx="4811150" cy="3040336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11255"/>
            <a:ext cx="16446539" cy="1095029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34343"/>
            <a:ext cx="13030200" cy="2179320"/>
          </a:xfrm>
        </p:spPr>
        <p:txBody>
          <a:bodyPr anchor="ctr"/>
          <a:lstStyle>
            <a:lvl1pPr marL="0" algn="l">
              <a:buNone/>
              <a:defRPr sz="62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613658"/>
            <a:ext cx="6995160" cy="3657600"/>
          </a:xfrm>
        </p:spPr>
        <p:txBody>
          <a:bodyPr anchor="t"/>
          <a:lstStyle>
            <a:lvl1pPr marL="94048" indent="0" algn="l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2755900"/>
            <a:ext cx="7269480" cy="7241541"/>
          </a:xfrm>
        </p:spPr>
        <p:txBody>
          <a:bodyPr/>
          <a:lstStyle>
            <a:lvl1pPr>
              <a:defRPr sz="4500"/>
            </a:lvl1pPr>
            <a:lvl2pPr>
              <a:defRPr sz="4100"/>
            </a:lvl2pPr>
            <a:lvl3pPr>
              <a:defRPr sz="3400"/>
            </a:lvl3pPr>
            <a:lvl4pPr>
              <a:defRPr sz="3100"/>
            </a:lvl4pPr>
            <a:lvl5pPr>
              <a:defRPr sz="31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66760" y="2755900"/>
            <a:ext cx="7269480" cy="7241541"/>
          </a:xfrm>
        </p:spPr>
        <p:txBody>
          <a:bodyPr/>
          <a:lstStyle>
            <a:lvl1pPr>
              <a:defRPr sz="4500"/>
            </a:lvl1pPr>
            <a:lvl2pPr>
              <a:defRPr sz="4100"/>
            </a:lvl2pPr>
            <a:lvl3pPr>
              <a:defRPr sz="3400"/>
            </a:lvl3pPr>
            <a:lvl4pPr>
              <a:defRPr sz="3100"/>
            </a:lvl4pPr>
            <a:lvl5pPr>
              <a:defRPr sz="31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24621" y="10369551"/>
            <a:ext cx="3840480" cy="482803"/>
          </a:xfr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05/29/2025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22960" y="10369551"/>
            <a:ext cx="7668101" cy="482803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661136" y="10369551"/>
            <a:ext cx="905256" cy="482803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756" y="465171"/>
            <a:ext cx="1920240" cy="9846259"/>
          </a:xfrm>
        </p:spPr>
        <p:txBody>
          <a:bodyPr vert="vert270" anchor="b"/>
          <a:lstStyle>
            <a:lvl1pPr marL="0" algn="ctr">
              <a:defRPr sz="57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7011" y="465171"/>
            <a:ext cx="1045843" cy="4828032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2700" b="0">
                <a:solidFill>
                  <a:schemeClr val="tx1"/>
                </a:solidFill>
              </a:defRPr>
            </a:lvl1pPr>
            <a:lvl2pPr>
              <a:buNone/>
              <a:defRPr sz="3400" b="1"/>
            </a:lvl2pPr>
            <a:lvl3pPr>
              <a:buNone/>
              <a:defRPr sz="3100" b="1"/>
            </a:lvl3pPr>
            <a:lvl4pPr>
              <a:buNone/>
              <a:defRPr sz="2700" b="1"/>
            </a:lvl4pPr>
            <a:lvl5pPr>
              <a:buNone/>
              <a:defRPr sz="27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2457011" y="5483398"/>
            <a:ext cx="1045843" cy="4828032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2700" b="0">
                <a:solidFill>
                  <a:schemeClr val="tx1"/>
                </a:solidFill>
              </a:defRPr>
            </a:lvl1pPr>
            <a:lvl2pPr>
              <a:buNone/>
              <a:defRPr sz="3400" b="1"/>
            </a:lvl2pPr>
            <a:lvl3pPr>
              <a:buNone/>
              <a:defRPr sz="3100" b="1"/>
            </a:lvl3pPr>
            <a:lvl4pPr>
              <a:buNone/>
              <a:defRPr sz="2700" b="1"/>
            </a:lvl4pPr>
            <a:lvl5pPr>
              <a:buNone/>
              <a:defRPr sz="27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640014" y="465171"/>
            <a:ext cx="12344400" cy="4828032"/>
          </a:xfrm>
        </p:spPr>
        <p:txBody>
          <a:bodyPr/>
          <a:lstStyle>
            <a:lvl1pPr algn="l">
              <a:defRPr sz="4100"/>
            </a:lvl1pPr>
            <a:lvl2pPr algn="l">
              <a:defRPr sz="3400"/>
            </a:lvl2pPr>
            <a:lvl3pPr algn="l">
              <a:defRPr sz="3100"/>
            </a:lvl3pPr>
            <a:lvl4pPr algn="l">
              <a:defRPr sz="2700"/>
            </a:lvl4pPr>
            <a:lvl5pPr algn="l">
              <a:defRPr sz="27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0014" y="5483398"/>
            <a:ext cx="12344400" cy="4828032"/>
          </a:xfrm>
        </p:spPr>
        <p:txBody>
          <a:bodyPr/>
          <a:lstStyle>
            <a:lvl1pPr>
              <a:defRPr sz="4100"/>
            </a:lvl1pPr>
            <a:lvl2pPr>
              <a:defRPr sz="34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624621" y="10369551"/>
            <a:ext cx="3834994" cy="482803"/>
          </a:xfr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05/29/2025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22960" y="10369551"/>
            <a:ext cx="7669987" cy="482803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3661136" y="10372954"/>
            <a:ext cx="905256" cy="482803"/>
          </a:xfrm>
        </p:spPr>
        <p:txBody>
          <a:bodyPr/>
          <a:lstStyle>
            <a:lvl1pPr algn="ctr">
              <a:defRPr/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05/29/2025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624621" y="10369551"/>
            <a:ext cx="3840480" cy="482803"/>
          </a:xfr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05/29/2025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22960" y="10371025"/>
            <a:ext cx="7668101" cy="48133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661136" y="10369551"/>
            <a:ext cx="905256" cy="482803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021" y="588262"/>
            <a:ext cx="1645920" cy="9509760"/>
          </a:xfrm>
        </p:spPr>
        <p:txBody>
          <a:bodyPr vert="vert270" anchor="b"/>
          <a:lstStyle>
            <a:lvl1pPr marL="0" marR="31349" algn="r">
              <a:spcBef>
                <a:spcPts val="0"/>
              </a:spcBef>
              <a:buNone/>
              <a:defRPr sz="5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044541" y="588262"/>
            <a:ext cx="4389120" cy="950976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400"/>
            </a:lvl1pPr>
            <a:lvl2pPr>
              <a:buNone/>
              <a:defRPr sz="2100"/>
            </a:lvl2pPr>
            <a:lvl3pPr>
              <a:buNone/>
              <a:defRPr sz="1700"/>
            </a:lvl3pPr>
            <a:lvl4pPr>
              <a:buNone/>
              <a:defRPr sz="1500"/>
            </a:lvl4pPr>
            <a:lvl5pPr>
              <a:buNone/>
              <a:defRPr sz="15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572250" y="512064"/>
            <a:ext cx="9496958" cy="9582912"/>
          </a:xfrm>
        </p:spPr>
        <p:txBody>
          <a:bodyPr/>
          <a:lstStyle>
            <a:lvl1pPr>
              <a:spcBef>
                <a:spcPts val="0"/>
              </a:spcBef>
              <a:defRPr sz="5100"/>
            </a:lvl1pPr>
            <a:lvl2pPr>
              <a:defRPr sz="4500"/>
            </a:lvl2pPr>
            <a:lvl3pPr>
              <a:defRPr sz="4100"/>
            </a:lvl3pPr>
            <a:lvl4pPr>
              <a:defRPr sz="3400"/>
            </a:lvl4pPr>
            <a:lvl5pPr>
              <a:defRPr sz="34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302157" y="10489997"/>
            <a:ext cx="3840480" cy="482803"/>
          </a:xfrm>
        </p:spPr>
        <p:txBody>
          <a:bodyPr/>
          <a:lstStyle>
            <a:lvl1pPr>
              <a:defRPr sz="1500"/>
            </a:lvl1pPr>
          </a:lstStyle>
          <a:p>
            <a:fld id="{D7C3A134-F1C3-464B-BF47-54DC2DE08F52}" type="datetimeFigureOut">
              <a:rPr lang="en-US" smtClean="0"/>
              <a:pPr/>
              <a:t>05/29/2025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44541" y="10489997"/>
            <a:ext cx="9257616" cy="482803"/>
          </a:xfrm>
        </p:spPr>
        <p:txBody>
          <a:bodyPr/>
          <a:lstStyle>
            <a:lvl1pPr>
              <a:defRPr sz="1500"/>
            </a:lvl1pPr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139037" y="10489997"/>
            <a:ext cx="905256" cy="482803"/>
          </a:xfrm>
        </p:spPr>
        <p:txBody>
          <a:bodyPr/>
          <a:lstStyle>
            <a:lvl1pPr>
              <a:defRPr sz="1500"/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021" y="241434"/>
            <a:ext cx="1645920" cy="10241280"/>
          </a:xfrm>
        </p:spPr>
        <p:txBody>
          <a:bodyPr vert="vert270" anchor="b"/>
          <a:lstStyle>
            <a:lvl1pPr marL="0" algn="l">
              <a:buNone/>
              <a:defRPr sz="51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48827" y="598346"/>
            <a:ext cx="13200278" cy="877824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55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0" y="9387840"/>
            <a:ext cx="13200278" cy="109728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94746" y="10489997"/>
            <a:ext cx="3785616" cy="482803"/>
          </a:xfrm>
        </p:spPr>
        <p:txBody>
          <a:bodyPr/>
          <a:lstStyle>
            <a:lvl1pPr>
              <a:defRPr sz="1500"/>
            </a:lvl1pPr>
          </a:lstStyle>
          <a:p>
            <a:fld id="{D7C3A134-F1C3-464B-BF47-54DC2DE08F52}" type="datetimeFigureOut">
              <a:rPr lang="en-US" smtClean="0"/>
              <a:pPr/>
              <a:t>05/29/2025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6777" y="10491471"/>
            <a:ext cx="8906530" cy="482803"/>
          </a:xfrm>
        </p:spPr>
        <p:txBody>
          <a:bodyPr/>
          <a:lstStyle>
            <a:lvl1pPr>
              <a:defRPr sz="1500"/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790946" y="10489997"/>
            <a:ext cx="658368" cy="482803"/>
          </a:xfrm>
        </p:spPr>
        <p:txBody>
          <a:bodyPr/>
          <a:lstStyle>
            <a:lvl1pPr algn="ctr">
              <a:defRPr sz="1500"/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12661" y="22510"/>
            <a:ext cx="16433878" cy="10939038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56746" tIns="78373" rIns="156746" bIns="78373"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1255"/>
            <a:ext cx="16446539" cy="1095029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11643830" y="7917456"/>
            <a:ext cx="4811150" cy="3040336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22960" y="427990"/>
            <a:ext cx="14813280" cy="2238451"/>
          </a:xfrm>
          <a:prstGeom prst="rect">
            <a:avLst/>
          </a:prstGeom>
        </p:spPr>
        <p:txBody>
          <a:bodyPr vert="horz" lIns="156746" tIns="78373" rIns="156746" bIns="78373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22960" y="3012493"/>
            <a:ext cx="14813280" cy="7315200"/>
          </a:xfrm>
          <a:prstGeom prst="rect">
            <a:avLst/>
          </a:prstGeom>
        </p:spPr>
        <p:txBody>
          <a:bodyPr vert="horz" lIns="156746" tIns="78373" rIns="156746" bIns="78373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624621" y="10369551"/>
            <a:ext cx="3840480" cy="482803"/>
          </a:xfrm>
          <a:prstGeom prst="rect">
            <a:avLst/>
          </a:prstGeom>
        </p:spPr>
        <p:txBody>
          <a:bodyPr vert="horz" lIns="156746" tIns="78373" rIns="156746" bIns="78373" anchor="b"/>
          <a:lstStyle>
            <a:lvl1pPr algn="l" eaLnBrk="1" latinLnBrk="0" hangingPunct="1">
              <a:defRPr kumimoji="0" sz="1700" b="0">
                <a:solidFill>
                  <a:schemeClr val="tx1"/>
                </a:solidFill>
              </a:defRPr>
            </a:lvl1pPr>
          </a:lstStyle>
          <a:p>
            <a:fld id="{D7C3A134-F1C3-464B-BF47-54DC2DE08F52}" type="datetimeFigureOut">
              <a:rPr lang="en-US" smtClean="0"/>
              <a:pPr/>
              <a:t>05/29/2025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22960" y="10371025"/>
            <a:ext cx="7668101" cy="481330"/>
          </a:xfrm>
          <a:prstGeom prst="rect">
            <a:avLst/>
          </a:prstGeom>
        </p:spPr>
        <p:txBody>
          <a:bodyPr vert="horz" lIns="156746" tIns="78373" rIns="156746" bIns="78373" anchor="b"/>
          <a:lstStyle>
            <a:lvl1pPr algn="r" eaLnBrk="1" latinLnBrk="0" hangingPunct="1">
              <a:defRPr kumimoji="0" sz="1700">
                <a:solidFill>
                  <a:schemeClr val="tx1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3661136" y="10369551"/>
            <a:ext cx="905256" cy="482803"/>
          </a:xfrm>
          <a:prstGeom prst="rect">
            <a:avLst/>
          </a:prstGeom>
        </p:spPr>
        <p:txBody>
          <a:bodyPr vert="horz" lIns="156746" tIns="78373" rIns="156746" bIns="78373" anchor="b"/>
          <a:lstStyle>
            <a:lvl1pPr algn="ctr" eaLnBrk="1" latinLnBrk="0" hangingPunct="1">
              <a:defRPr kumimoji="0" sz="2100">
                <a:solidFill>
                  <a:schemeClr val="tx1"/>
                </a:solidFill>
              </a:defRPr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830756" algn="l" rtl="0" eaLnBrk="1" latinLnBrk="0" hangingPunct="1">
        <a:spcBef>
          <a:spcPct val="0"/>
        </a:spcBef>
        <a:buNone/>
        <a:defRPr kumimoji="0" sz="7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768058" indent="-658335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410718" indent="-489833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96632" indent="-391866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4100" kern="1200">
          <a:solidFill>
            <a:schemeClr val="tx1"/>
          </a:solidFill>
          <a:latin typeface="+mn-lt"/>
          <a:ea typeface="+mn-ea"/>
          <a:cs typeface="+mn-cs"/>
        </a:defRPr>
      </a:lvl3pPr>
      <a:lvl4pPr marL="2351197" indent="-360517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3" indent="-360517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3300" kern="1200">
          <a:solidFill>
            <a:schemeClr val="tx1"/>
          </a:solidFill>
          <a:latin typeface="+mn-lt"/>
          <a:ea typeface="+mn-ea"/>
          <a:cs typeface="+mn-cs"/>
        </a:defRPr>
      </a:lvl5pPr>
      <a:lvl6pPr marL="3134929" indent="-360517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3573819" indent="-360517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3918661" indent="-313493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4310527" indent="-313493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7837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5674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23511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31349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9186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47023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54861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626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SERVER\Downloads\TRAVEL OCEAN - Copy\Page 6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57200"/>
            <a:ext cx="15319717" cy="10058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zoom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SERVER\Downloads\TRAVEL OCEAN - Copy\Page 15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15621000" cy="10210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SERVER\Downloads\TRAVEL OCEAN - Copy\Page 16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15621000" cy="10210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SERVER\Downloads\TRAVEL OCEAN - Copy\Page 17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15697200" cy="1016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SERVER\Downloads\TRAVEL OCEAN - Copy\Page 18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15697200" cy="10134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SERVER\Downloads\TRAVEL OCEAN - Copy\Page 19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15621000" cy="10210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SERVER\Downloads\TRAVEL OCEAN - Copy\Page 20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15697200" cy="10261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SERVER\Downloads\TRAVEL OCEAN - Copy\Page 21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15697200" cy="10261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C:\Users\SERVER\Downloads\TRAVEL OCEAN - Copy\Page 22 copy Our Fleet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15621000" cy="10210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C:\Users\SERVER\Downloads\TRAVEL OCEAN - Copy\Page 23 copy Fleet inside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15621000" cy="10134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C:\Users\SERVER\Downloads\TRAVEL OCEAN - Copy\Page 24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199"/>
            <a:ext cx="15621000" cy="101610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 descr="C:\Users\SERVER\Downloads\TRAVEL OCEAN - Copy\Page 7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99" y="533400"/>
            <a:ext cx="15561259" cy="990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SERVER\Downloads\TRAVEL OCEAN - Copy\Page 8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15697200" cy="101033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SERVER\Downloads\TRAVEL OCEAN - Copy\Page 9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0367" y="381000"/>
            <a:ext cx="15667833" cy="10210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SERVER\Downloads\TRAVEL OCEAN - Copy\Page 10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15621000" cy="10210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SERVER\Downloads\TRAVEL OCEAN - Copy\Page 11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1" y="381000"/>
            <a:ext cx="15697200" cy="101346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SERVER\Downloads\TRAVEL OCEAN - Copy\Page 12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15697200" cy="10134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SERVER\Downloads\TRAVEL OCEAN - Copy\Page 13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15621000" cy="10210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SERVER\Downloads\TRAVEL OCEAN - Copy\Page 14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15697200" cy="10363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26</TotalTime>
  <Words>0</Words>
  <Application>Microsoft Office PowerPoint</Application>
  <PresentationFormat>Custom</PresentationFormat>
  <Paragraphs>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Verve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SERVER</dc:creator>
  <cp:lastModifiedBy>SERVER</cp:lastModifiedBy>
  <cp:revision>3</cp:revision>
  <dcterms:created xsi:type="dcterms:W3CDTF">2025-05-29T10:49:19Z</dcterms:created>
  <dcterms:modified xsi:type="dcterms:W3CDTF">2025-05-29T11:16:17Z</dcterms:modified>
</cp:coreProperties>
</file>